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3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1405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509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774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829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57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59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40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6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088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24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91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B1F44-6D94-4F57-813A-691C7D2E5935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918ED-FF3B-46EE-A56F-35ADCE16789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732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152127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latin typeface="Kruti Dev 010" pitchFamily="2" charset="0"/>
              </a:rPr>
              <a:t>fczfV’k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lafo</a:t>
            </a:r>
            <a:r>
              <a:rPr lang="en-US" sz="2400" b="1" dirty="0" smtClean="0">
                <a:latin typeface="Kruti Dev 010" pitchFamily="2" charset="0"/>
              </a:rPr>
              <a:t>/</a:t>
            </a:r>
            <a:r>
              <a:rPr lang="en-US" sz="2400" b="1" dirty="0" err="1" smtClean="0">
                <a:latin typeface="Kruti Dev 010" pitchFamily="2" charset="0"/>
              </a:rPr>
              <a:t>kku</a:t>
            </a:r>
            <a:r>
              <a:rPr lang="en-US" sz="2400" b="1" dirty="0" smtClean="0">
                <a:latin typeface="Kruti Dev 010" pitchFamily="2" charset="0"/>
              </a:rPr>
              <a:t> dh </a:t>
            </a:r>
            <a:r>
              <a:rPr lang="en-US" sz="2400" b="1" dirty="0" err="1" smtClean="0">
                <a:latin typeface="Kruti Dev 010" pitchFamily="2" charset="0"/>
              </a:rPr>
              <a:t>fo’ks"krk,a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endParaRPr lang="en-IN" sz="2400" b="1" dirty="0">
              <a:latin typeface="Kruti Dev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992888" cy="37219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vfyf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[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kr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fodkl’khy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fyf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[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dgrs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ftls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laoS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kkfud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laLFkk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}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kjk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tSls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Hkkjrh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ftls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Hkkjrh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lHkk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}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kjk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x;k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tcfd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vfyf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[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dgrs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ftls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laoS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kkfud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laLFkk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}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kjk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u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cfYd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le;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vuqlkj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vax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fn;k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le;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vko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’;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vuqlkj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vax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cuk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fn;k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vuojr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:i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izfØ;k’khy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blfy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,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vfyf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[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ao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fodkl'khy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dgk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endParaRPr lang="en-US" sz="2000" b="1" dirty="0" smtClean="0">
              <a:solidFill>
                <a:schemeClr val="tx1"/>
              </a:solidFill>
              <a:latin typeface="Kruti Dev 010" pitchFamily="2" charset="0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ueu'khy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dksbZ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dBksj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vFkok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ueu’khy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kkZj.k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ml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la’kks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izfØ;k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kkZfjr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laizHkqrk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gksus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dkj.k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ueu’khy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D;ksafd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lkekU;k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cgqer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iqjkus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la’kks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ldrh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;k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lekIr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ldrh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vFkok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u;s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fuekZ.k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ldrh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endParaRPr lang="en-IN" sz="2400" b="1" dirty="0">
              <a:solidFill>
                <a:schemeClr val="tx1"/>
              </a:solidFill>
              <a:latin typeface="Kruti Dev 01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33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0811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latin typeface="Kruti Dev 010" pitchFamily="2" charset="0"/>
              </a:rPr>
              <a:t>laln</a:t>
            </a:r>
            <a:r>
              <a:rPr lang="en-US" sz="2400" b="1" dirty="0" smtClean="0">
                <a:latin typeface="Kruti Dev 010" pitchFamily="2" charset="0"/>
              </a:rPr>
              <a:t> dh </a:t>
            </a:r>
            <a:r>
              <a:rPr lang="en-US" sz="2400" b="1" dirty="0" err="1" smtClean="0">
                <a:latin typeface="Kruti Dev 010" pitchFamily="2" charset="0"/>
              </a:rPr>
              <a:t>laizHkqrk</a:t>
            </a:r>
            <a:endParaRPr lang="en-IN" sz="2400" b="1" dirty="0">
              <a:latin typeface="Kruti Dev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484784"/>
            <a:ext cx="8136904" cy="4032448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laizHkqrk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ewy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fLFkr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vFkZ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dksbZ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izkf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kdkjh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loksZPprk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nkok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ugha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ldrk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lkekU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cgqer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fuekZ.k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ldrh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D;ksafd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fuekZ.k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dh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lkekU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fo’ks"k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izfØ;k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mYys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[k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ugha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x;k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}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kjk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fufeZr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fdlh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dkuuw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la’kks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lekIr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djus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kdkj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U;k;ky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ugha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endParaRPr lang="en-US" sz="2000" b="1" dirty="0" smtClean="0">
              <a:solidFill>
                <a:schemeClr val="tx1"/>
              </a:solidFill>
              <a:latin typeface="Kruti Dev 010" pitchFamily="2" charset="0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fof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/k 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400" b="1" dirty="0" err="1" smtClean="0">
                <a:solidFill>
                  <a:schemeClr val="tx1"/>
                </a:solidFill>
                <a:latin typeface="Kruti Dev 010" pitchFamily="2" charset="0"/>
              </a:rPr>
              <a:t>kklu</a:t>
            </a:r>
            <a:r>
              <a:rPr lang="en-US" sz="2400" b="1" dirty="0" smtClean="0">
                <a:solidFill>
                  <a:schemeClr val="tx1"/>
                </a:solidFill>
                <a:latin typeface="Kruti Dev 010" pitchFamily="2" charset="0"/>
              </a:rPr>
              <a:t>%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kklu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ekSfyd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fo’ks"krk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bldh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ewy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Hkkouk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;g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ifjfLFkfr;ksa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eas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O;ogkj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lHkh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O;fDr;ksa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izfr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,d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gksxk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pkgs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og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lkekU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O;fDr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vFkok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ljdkjh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deZpkjhA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dksbZ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Hkh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O;fDr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Åij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ughs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gksxkA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rjg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;g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fof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/k ds le{k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lekurk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leFkZu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LosPNkpkfjrk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izfrca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/k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yxkdj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dkuwu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dh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loksZPprk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LFkkfir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endParaRPr lang="en-IN" sz="2400" b="1" dirty="0">
              <a:solidFill>
                <a:schemeClr val="tx1"/>
              </a:solidFill>
              <a:latin typeface="Kruti Dev 01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3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080119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latin typeface="Kruti Dev 010" pitchFamily="2" charset="0"/>
              </a:rPr>
              <a:t>laoS</a:t>
            </a:r>
            <a:r>
              <a:rPr lang="en-US" sz="2400" b="1" dirty="0" smtClean="0">
                <a:latin typeface="Kruti Dev 010" pitchFamily="2" charset="0"/>
              </a:rPr>
              <a:t>/</a:t>
            </a:r>
            <a:r>
              <a:rPr lang="en-US" sz="2400" b="1" dirty="0" err="1" smtClean="0">
                <a:latin typeface="Kruti Dev 010" pitchFamily="2" charset="0"/>
              </a:rPr>
              <a:t>kkfud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jktra</a:t>
            </a:r>
            <a:r>
              <a:rPr lang="en-US" sz="2400" b="1" dirty="0" smtClean="0">
                <a:latin typeface="Kruti Dev 010" pitchFamily="2" charset="0"/>
              </a:rPr>
              <a:t>=%</a:t>
            </a:r>
            <a:endParaRPr lang="en-IN" sz="2400" b="1" dirty="0">
              <a:latin typeface="Kruti Dev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042160"/>
            <a:ext cx="8496944" cy="3475072"/>
          </a:xfrm>
        </p:spPr>
        <p:txBody>
          <a:bodyPr>
            <a:normAutofit/>
          </a:bodyPr>
          <a:lstStyle/>
          <a:p>
            <a:pPr algn="just"/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vFkZ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orZeku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jktk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dh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kfDr;k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¡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izrhdkRed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D;ksafd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leLr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dk;Z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lezkV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uke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tkrk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ysfdu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kklu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O;oLFkk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gksus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dkj.k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okLrfo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kfDr;k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¡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kkuea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=h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oa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mlds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eaf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=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eaMy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lezkV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kkueaa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=h ds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ijke’kZ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dk;Z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endParaRPr lang="en-US" sz="2000" b="1" dirty="0" smtClean="0">
              <a:solidFill>
                <a:schemeClr val="tx1"/>
              </a:solidFill>
              <a:latin typeface="Kruti Dev 010" pitchFamily="2" charset="0"/>
            </a:endParaRPr>
          </a:p>
          <a:p>
            <a:pPr algn="just"/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dkRed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kklu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%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lafo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dkRed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jkT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ds :i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LFkkfir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djrk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rjg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;g ,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dkRed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kklu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loksZÙke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mnkgj.k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fczfV’k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laoS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kkfud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kfDr;ksa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loksZPp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laLFkk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;|fi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mlus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dqN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kfDr;ksa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gLrkaarj.k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LFkkuh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;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laLFkkvksa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ysfdu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mu '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kfDr;ksa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xkjaVh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laln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nsrh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blds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vfrfjDr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fczVsu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esa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bdgjh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ukxfjdrk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dk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izko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/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kku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fd;k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x;k</a:t>
            </a:r>
            <a:r>
              <a:rPr lang="en-US" sz="2000" b="1" dirty="0" smtClean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Kruti Dev 010" pitchFamily="2" charset="0"/>
              </a:rPr>
              <a:t>gSA</a:t>
            </a:r>
            <a:endParaRPr lang="en-IN" sz="2000" b="1" dirty="0">
              <a:solidFill>
                <a:schemeClr val="tx1"/>
              </a:solidFill>
              <a:latin typeface="Kruti Dev 01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352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latin typeface="Kruti Dev 010" pitchFamily="2" charset="0"/>
              </a:rPr>
              <a:t>laoS</a:t>
            </a:r>
            <a:r>
              <a:rPr lang="en-US" sz="2400" b="1" dirty="0" smtClean="0">
                <a:latin typeface="Kruti Dev 010" pitchFamily="2" charset="0"/>
              </a:rPr>
              <a:t>/</a:t>
            </a:r>
            <a:r>
              <a:rPr lang="en-US" sz="2400" b="1" dirty="0" err="1" smtClean="0">
                <a:latin typeface="Kruti Dev 010" pitchFamily="2" charset="0"/>
              </a:rPr>
              <a:t>kkfud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izFkkvksa</a:t>
            </a:r>
            <a:r>
              <a:rPr lang="en-US" sz="2400" b="1" dirty="0" smtClean="0">
                <a:latin typeface="Kruti Dev 010" pitchFamily="2" charset="0"/>
              </a:rPr>
              <a:t> ,</a:t>
            </a:r>
            <a:r>
              <a:rPr lang="en-US" sz="2400" b="1" dirty="0" err="1" smtClean="0">
                <a:latin typeface="Kruti Dev 010" pitchFamily="2" charset="0"/>
              </a:rPr>
              <a:t>oa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ijaijkvksa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dk</a:t>
            </a:r>
            <a:r>
              <a:rPr lang="en-US" sz="2400" b="1" dirty="0" smtClean="0">
                <a:latin typeface="Kruti Dev 010" pitchFamily="2" charset="0"/>
              </a:rPr>
              <a:t> ;</a:t>
            </a:r>
            <a:r>
              <a:rPr lang="en-US" sz="2400" b="1" dirty="0" err="1" smtClean="0">
                <a:latin typeface="Kruti Dev 010" pitchFamily="2" charset="0"/>
              </a:rPr>
              <a:t>ksxnku</a:t>
            </a:r>
            <a:endParaRPr lang="en-IN" sz="2400" b="1" dirty="0"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err="1" smtClean="0">
                <a:latin typeface="Kruti Dev 010" pitchFamily="2" charset="0"/>
              </a:rPr>
              <a:t>fczfV’k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lafo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kku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vfyf</a:t>
            </a:r>
            <a:r>
              <a:rPr lang="en-US" sz="2000" b="1" dirty="0" smtClean="0">
                <a:latin typeface="Kruti Dev 010" pitchFamily="2" charset="0"/>
              </a:rPr>
              <a:t>[</a:t>
            </a:r>
            <a:r>
              <a:rPr lang="en-US" sz="2000" b="1" dirty="0" err="1" smtClean="0">
                <a:latin typeface="Kruti Dev 010" pitchFamily="2" charset="0"/>
              </a:rPr>
              <a:t>kr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laoS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kkfud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izFkk,a</a:t>
            </a:r>
            <a:r>
              <a:rPr lang="en-US" sz="2000" b="1" dirty="0" smtClean="0">
                <a:latin typeface="Kruti Dev 010" pitchFamily="2" charset="0"/>
              </a:rPr>
              <a:t> ,</a:t>
            </a:r>
            <a:r>
              <a:rPr lang="en-US" sz="2000" b="1" dirty="0" err="1" smtClean="0">
                <a:latin typeface="Kruti Dev 010" pitchFamily="2" charset="0"/>
              </a:rPr>
              <a:t>oa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ijaijk,a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egRoiw.kZ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iz’kklfud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fo’ks"krk,a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tks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vfyf</a:t>
            </a:r>
            <a:r>
              <a:rPr lang="en-US" sz="2000" b="1" dirty="0" smtClean="0">
                <a:latin typeface="Kruti Dev 010" pitchFamily="2" charset="0"/>
              </a:rPr>
              <a:t>[</a:t>
            </a:r>
            <a:r>
              <a:rPr lang="en-US" sz="2000" b="1" dirty="0" err="1" smtClean="0">
                <a:latin typeface="Kruti Dev 010" pitchFamily="2" charset="0"/>
              </a:rPr>
              <a:t>kr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fczfV’k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lafo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kku</a:t>
            </a:r>
            <a:r>
              <a:rPr lang="en-US" sz="2000" b="1" dirty="0" smtClean="0">
                <a:latin typeface="Kruti Dev 010" pitchFamily="2" charset="0"/>
              </a:rPr>
              <a:t> dh </a:t>
            </a:r>
            <a:r>
              <a:rPr lang="en-US" sz="2000" b="1" dirty="0" err="1" smtClean="0">
                <a:latin typeface="Kruti Dev 010" pitchFamily="2" charset="0"/>
              </a:rPr>
              <a:t>dbZ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jktuhfrd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vko</a:t>
            </a:r>
            <a:r>
              <a:rPr lang="en-US" sz="2000" b="1" dirty="0" smtClean="0">
                <a:latin typeface="Kruti Dev 010" pitchFamily="2" charset="0"/>
              </a:rPr>
              <a:t>’;</a:t>
            </a:r>
            <a:r>
              <a:rPr lang="en-US" sz="2000" b="1" dirty="0" err="1" smtClean="0">
                <a:latin typeface="Kruti Dev 010" pitchFamily="2" charset="0"/>
              </a:rPr>
              <a:t>drkvksa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iwjk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djrh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gSaA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izeq</a:t>
            </a:r>
            <a:r>
              <a:rPr lang="en-US" sz="2000" b="1" dirty="0" smtClean="0">
                <a:latin typeface="Kruti Dev 010" pitchFamily="2" charset="0"/>
              </a:rPr>
              <a:t>[k </a:t>
            </a:r>
            <a:r>
              <a:rPr lang="en-US" sz="2000" b="1" dirty="0" err="1" smtClean="0">
                <a:latin typeface="Kruti Dev 010" pitchFamily="2" charset="0"/>
              </a:rPr>
              <a:t>ijaijkvksa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cgqer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izkIr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ny</a:t>
            </a:r>
            <a:r>
              <a:rPr lang="en-US" sz="2000" b="1" dirty="0" smtClean="0">
                <a:latin typeface="Kruti Dev 010" pitchFamily="2" charset="0"/>
              </a:rPr>
              <a:t> ds </a:t>
            </a:r>
            <a:r>
              <a:rPr lang="en-US" sz="2000" b="1" dirty="0" err="1" smtClean="0">
                <a:latin typeface="Kruti Dev 010" pitchFamily="2" charset="0"/>
              </a:rPr>
              <a:t>usrk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iz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kkuea</a:t>
            </a:r>
            <a:r>
              <a:rPr lang="en-US" sz="2000" b="1" dirty="0" smtClean="0">
                <a:latin typeface="Kruti Dev 010" pitchFamily="2" charset="0"/>
              </a:rPr>
              <a:t>=h </a:t>
            </a:r>
            <a:r>
              <a:rPr lang="en-US" sz="2000" b="1" dirty="0" err="1" smtClean="0">
                <a:latin typeface="Kruti Dev 010" pitchFamily="2" charset="0"/>
              </a:rPr>
              <a:t>fu;qDr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djuk</a:t>
            </a:r>
            <a:r>
              <a:rPr lang="en-US" sz="2000" b="1" dirty="0" smtClean="0">
                <a:latin typeface="Kruti Dev 010" pitchFamily="2" charset="0"/>
              </a:rPr>
              <a:t>] </a:t>
            </a:r>
            <a:r>
              <a:rPr lang="en-US" sz="2000" b="1" dirty="0" err="1" smtClean="0">
                <a:latin typeface="Kruti Dev 010" pitchFamily="2" charset="0"/>
              </a:rPr>
              <a:t>iz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kkuea</a:t>
            </a:r>
            <a:r>
              <a:rPr lang="en-US" sz="2000" b="1" dirty="0" smtClean="0">
                <a:latin typeface="Kruti Dev 010" pitchFamily="2" charset="0"/>
              </a:rPr>
              <a:t>=h ,</a:t>
            </a:r>
            <a:r>
              <a:rPr lang="en-US" sz="2000" b="1" dirty="0" err="1" smtClean="0">
                <a:latin typeface="Kruti Dev 010" pitchFamily="2" charset="0"/>
              </a:rPr>
              <a:t>oa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mlds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eaf</a:t>
            </a:r>
            <a:r>
              <a:rPr lang="en-US" sz="2000" b="1" dirty="0" smtClean="0">
                <a:latin typeface="Kruti Dev 010" pitchFamily="2" charset="0"/>
              </a:rPr>
              <a:t>=</a:t>
            </a:r>
            <a:r>
              <a:rPr lang="en-US" sz="2000" b="1" dirty="0" err="1" smtClean="0">
                <a:latin typeface="Kruti Dev 010" pitchFamily="2" charset="0"/>
              </a:rPr>
              <a:t>eaMy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laln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lnL</a:t>
            </a:r>
            <a:r>
              <a:rPr lang="en-US" sz="2000" b="1" dirty="0" smtClean="0">
                <a:latin typeface="Kruti Dev 010" pitchFamily="2" charset="0"/>
              </a:rPr>
              <a:t>; </a:t>
            </a:r>
            <a:r>
              <a:rPr lang="en-US" sz="2000" b="1" dirty="0" err="1" smtClean="0">
                <a:latin typeface="Kruti Dev 010" pitchFamily="2" charset="0"/>
              </a:rPr>
              <a:t>gksuk</a:t>
            </a:r>
            <a:r>
              <a:rPr lang="en-US" sz="2000" b="1" dirty="0" smtClean="0">
                <a:latin typeface="Kruti Dev 010" pitchFamily="2" charset="0"/>
              </a:rPr>
              <a:t>] </a:t>
            </a:r>
            <a:r>
              <a:rPr lang="en-US" sz="2000" b="1" dirty="0" err="1" smtClean="0">
                <a:latin typeface="Kruti Dev 010" pitchFamily="2" charset="0"/>
              </a:rPr>
              <a:t>vkSipkfjd</a:t>
            </a:r>
            <a:r>
              <a:rPr lang="en-US" sz="2000" b="1" dirty="0" smtClean="0">
                <a:latin typeface="Kruti Dev 010" pitchFamily="2" charset="0"/>
              </a:rPr>
              <a:t> :</a:t>
            </a:r>
            <a:r>
              <a:rPr lang="en-US" sz="2000" b="1" dirty="0" err="1" smtClean="0">
                <a:latin typeface="Kruti Dev 010" pitchFamily="2" charset="0"/>
              </a:rPr>
              <a:t>Ik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gh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lgh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dkuwu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fuekZ.k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lezkV</a:t>
            </a:r>
            <a:r>
              <a:rPr lang="en-US" sz="2000" b="1" dirty="0" smtClean="0">
                <a:latin typeface="Kruti Dev 010" pitchFamily="2" charset="0"/>
              </a:rPr>
              <a:t> dh </a:t>
            </a:r>
            <a:r>
              <a:rPr lang="en-US" sz="2000" b="1" dirty="0" err="1" smtClean="0">
                <a:latin typeface="Kruti Dev 010" pitchFamily="2" charset="0"/>
              </a:rPr>
              <a:t>lgefr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ysuk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bR;kfnA</a:t>
            </a:r>
            <a:endParaRPr lang="en-US" sz="2000" b="1" dirty="0" smtClean="0">
              <a:latin typeface="Kruti Dev 010" pitchFamily="2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Kruti Dev 010" pitchFamily="2" charset="0"/>
              </a:rPr>
              <a:t>Lora= </a:t>
            </a:r>
            <a:r>
              <a:rPr lang="en-US" sz="2400" b="1" dirty="0" err="1" smtClean="0">
                <a:latin typeface="Kruti Dev 010" pitchFamily="2" charset="0"/>
              </a:rPr>
              <a:t>U;k;ikfydk</a:t>
            </a:r>
            <a:r>
              <a:rPr lang="en-US" sz="2400" b="1" dirty="0" smtClean="0">
                <a:latin typeface="Kruti Dev 010" pitchFamily="2" charset="0"/>
              </a:rPr>
              <a:t> dh </a:t>
            </a:r>
            <a:r>
              <a:rPr lang="en-US" sz="2400" b="1" dirty="0" err="1" smtClean="0">
                <a:latin typeface="Kruti Dev 010" pitchFamily="2" charset="0"/>
              </a:rPr>
              <a:t>vksj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vxzlj</a:t>
            </a:r>
            <a:r>
              <a:rPr lang="en-US" sz="2400" b="1" dirty="0" smtClean="0">
                <a:latin typeface="Kruti Dev 010" pitchFamily="2" charset="0"/>
              </a:rPr>
              <a:t>% </a:t>
            </a:r>
            <a:r>
              <a:rPr lang="en-US" sz="2000" b="1" dirty="0" smtClean="0">
                <a:latin typeface="Kruti Dev 010" pitchFamily="2" charset="0"/>
              </a:rPr>
              <a:t>2005 </a:t>
            </a:r>
            <a:r>
              <a:rPr lang="en-US" sz="2000" b="1" dirty="0" err="1" smtClean="0">
                <a:latin typeface="Kruti Dev 010" pitchFamily="2" charset="0"/>
              </a:rPr>
              <a:t>ls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iwoZ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fczVsu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U;k;ikfydk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laln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gh</a:t>
            </a:r>
            <a:r>
              <a:rPr lang="en-US" sz="2000" b="1" dirty="0" smtClean="0">
                <a:latin typeface="Kruti Dev 010" pitchFamily="2" charset="0"/>
              </a:rPr>
              <a:t> ,d </a:t>
            </a:r>
            <a:r>
              <a:rPr lang="en-US" sz="2000" b="1" dirty="0" err="1" smtClean="0">
                <a:latin typeface="Kruti Dev 010" pitchFamily="2" charset="0"/>
              </a:rPr>
              <a:t>vax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gksrk</a:t>
            </a:r>
            <a:r>
              <a:rPr lang="en-US" sz="2000" b="1" dirty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FkkA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D;ksafd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ykMZ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lHkk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dkuwu</a:t>
            </a:r>
            <a:r>
              <a:rPr lang="en-US" sz="2000" b="1" dirty="0" smtClean="0">
                <a:latin typeface="Kruti Dev 010" pitchFamily="2" charset="0"/>
              </a:rPr>
              <a:t> ds </a:t>
            </a:r>
            <a:r>
              <a:rPr lang="en-US" sz="2000" b="1" dirty="0" err="1" smtClean="0">
                <a:latin typeface="Kruti Dev 010" pitchFamily="2" charset="0"/>
              </a:rPr>
              <a:t>ykMZ</a:t>
            </a:r>
            <a:r>
              <a:rPr lang="en-US" sz="2000" b="1" dirty="0" smtClean="0">
                <a:latin typeface="Kruti Dev 010" pitchFamily="2" charset="0"/>
              </a:rPr>
              <a:t> ,</a:t>
            </a:r>
            <a:r>
              <a:rPr lang="en-US" sz="2000" b="1" dirty="0" err="1" smtClean="0">
                <a:latin typeface="Kruti Dev 010" pitchFamily="2" charset="0"/>
              </a:rPr>
              <a:t>oa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ykMZ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lHkk</a:t>
            </a:r>
            <a:r>
              <a:rPr lang="en-US" sz="2000" b="1" dirty="0" smtClean="0">
                <a:latin typeface="Kruti Dev 010" pitchFamily="2" charset="0"/>
              </a:rPr>
              <a:t> ds v/;{k </a:t>
            </a:r>
            <a:r>
              <a:rPr lang="en-US" sz="2000" b="1" dirty="0" err="1" smtClean="0">
                <a:latin typeface="Kruti Dev 010" pitchFamily="2" charset="0"/>
              </a:rPr>
              <a:t>ykMZ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pkalyj</a:t>
            </a:r>
            <a:r>
              <a:rPr lang="en-US" sz="2000" b="1" dirty="0" smtClean="0">
                <a:latin typeface="Kruti Dev 010" pitchFamily="2" charset="0"/>
              </a:rPr>
              <a:t> dh v/;{</a:t>
            </a:r>
            <a:r>
              <a:rPr lang="en-US" sz="2000" b="1" dirty="0" err="1" smtClean="0">
                <a:latin typeface="Kruti Dev 010" pitchFamily="2" charset="0"/>
              </a:rPr>
              <a:t>krk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loksZPp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U;k;ikfydk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dk;Z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djrh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FkhA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ysfdu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laoS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kkfud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lq</a:t>
            </a:r>
            <a:r>
              <a:rPr lang="en-US" sz="2000" b="1" dirty="0" smtClean="0">
                <a:latin typeface="Kruti Dev 010" pitchFamily="2" charset="0"/>
              </a:rPr>
              <a:t>/</a:t>
            </a:r>
            <a:r>
              <a:rPr lang="en-US" sz="2000" b="1" dirty="0" err="1" smtClean="0">
                <a:latin typeface="Kruti Dev 010" pitchFamily="2" charset="0"/>
              </a:rPr>
              <a:t>kkj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vf</a:t>
            </a:r>
            <a:r>
              <a:rPr lang="en-US" sz="2000" b="1" dirty="0" smtClean="0">
                <a:latin typeface="Kruti Dev 010" pitchFamily="2" charset="0"/>
              </a:rPr>
              <a:t>/kfu;e&amp;2005 ds }</a:t>
            </a:r>
            <a:r>
              <a:rPr lang="en-US" sz="2000" b="1" dirty="0" err="1" smtClean="0">
                <a:latin typeface="Kruti Dev 010" pitchFamily="2" charset="0"/>
              </a:rPr>
              <a:t>kjk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YkkMZ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lHkk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ls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vyx</a:t>
            </a:r>
            <a:r>
              <a:rPr lang="en-US" sz="2000" b="1" dirty="0" smtClean="0">
                <a:latin typeface="Kruti Dev 010" pitchFamily="2" charset="0"/>
              </a:rPr>
              <a:t> Lora= </a:t>
            </a:r>
            <a:r>
              <a:rPr lang="en-US" sz="2000" b="1" dirty="0" err="1" smtClean="0">
                <a:latin typeface="Kruti Dev 010" pitchFamily="2" charset="0"/>
              </a:rPr>
              <a:t>bdkbZ</a:t>
            </a:r>
            <a:r>
              <a:rPr lang="en-US" sz="2000" b="1" dirty="0" smtClean="0">
                <a:latin typeface="Kruti Dev 010" pitchFamily="2" charset="0"/>
              </a:rPr>
              <a:t> ds :i </a:t>
            </a:r>
            <a:r>
              <a:rPr lang="en-US" sz="2000" b="1" dirty="0" err="1" smtClean="0">
                <a:latin typeface="Kruti Dev 010" pitchFamily="2" charset="0"/>
              </a:rPr>
              <a:t>esa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U;k;ikfydk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xBu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fd;k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x;k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gSA</a:t>
            </a:r>
            <a:r>
              <a:rPr lang="en-US" sz="2000" b="1" dirty="0" smtClean="0">
                <a:latin typeface="Kruti Dev 010" pitchFamily="2" charset="0"/>
              </a:rPr>
              <a:t>  </a:t>
            </a:r>
            <a:endParaRPr lang="en-IN" sz="2400" b="1" dirty="0">
              <a:latin typeface="Kruti Dev 01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66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611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fczfV’k lafo/kku dh fo’ks"krk,a </vt:lpstr>
      <vt:lpstr>laln dh laizHkqrk</vt:lpstr>
      <vt:lpstr>laoS/kkfud jktra=%</vt:lpstr>
      <vt:lpstr>laoS/kkfud izFkkvksa ,oa ijaijkvksa dk ;ksxnku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fczfV’k lafo/kku dh fo’ks"krk,a </dc:title>
  <dc:creator>AOJAYASH</dc:creator>
  <cp:lastModifiedBy>AOJAYASH</cp:lastModifiedBy>
  <cp:revision>10</cp:revision>
  <dcterms:created xsi:type="dcterms:W3CDTF">2026-08-29T04:05:30Z</dcterms:created>
  <dcterms:modified xsi:type="dcterms:W3CDTF">2026-08-31T04:44:30Z</dcterms:modified>
</cp:coreProperties>
</file>